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752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>
                <a:solidFill>
                  <a:schemeClr val="bg1">
                    <a:lumMod val="50000"/>
                  </a:schemeClr>
                </a:solidFill>
              </a:rPr>
              <a:t>Аналитичка геометрија по ИОПу-</a:t>
            </a:r>
          </a:p>
          <a:p>
            <a:r>
              <a:rPr lang="sr-Cyrl-RS" sz="3600" b="1" dirty="0" smtClean="0">
                <a:solidFill>
                  <a:schemeClr val="bg1">
                    <a:lumMod val="50000"/>
                  </a:schemeClr>
                </a:solidFill>
              </a:rPr>
              <a:t>од слике до бројки и слова и назад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43434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>
                    <a:lumMod val="50000"/>
                  </a:schemeClr>
                </a:solidFill>
              </a:rPr>
              <a:t>Драгана Спремић,</a:t>
            </a:r>
          </a:p>
          <a:p>
            <a:r>
              <a:rPr lang="sr-Cyrl-RS" sz="2400" dirty="0">
                <a:solidFill>
                  <a:schemeClr val="bg1">
                    <a:lumMod val="50000"/>
                  </a:schemeClr>
                </a:solidFill>
              </a:rPr>
              <a:t>п</a:t>
            </a:r>
            <a:r>
              <a:rPr lang="sr-Cyrl-RS" sz="2400" dirty="0" smtClean="0">
                <a:solidFill>
                  <a:schemeClr val="bg1">
                    <a:lumMod val="50000"/>
                  </a:schemeClr>
                </a:solidFill>
              </a:rPr>
              <a:t>рофесор математика,</a:t>
            </a:r>
          </a:p>
          <a:p>
            <a:r>
              <a:rPr lang="sr-Cyrl-RS" sz="2400" dirty="0" smtClean="0">
                <a:solidFill>
                  <a:schemeClr val="bg1">
                    <a:lumMod val="50000"/>
                  </a:schemeClr>
                </a:solidFill>
              </a:rPr>
              <a:t>ШОСО „Милан Петровић“ са домом ученика Нови Сад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923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464" y="0"/>
            <a:ext cx="25908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1524000"/>
            <a:ext cx="65817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76200" y="2057400"/>
            <a:ext cx="266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2000" dirty="0" smtClean="0"/>
              <a:t>7. Завршни део –</a:t>
            </a:r>
          </a:p>
          <a:p>
            <a:pPr algn="r"/>
            <a:r>
              <a:rPr lang="sr-Cyrl-RS" sz="2000" dirty="0" smtClean="0"/>
              <a:t> где смо били,</a:t>
            </a:r>
          </a:p>
          <a:p>
            <a:pPr algn="r"/>
            <a:r>
              <a:rPr lang="sr-Cyrl-RS" sz="2000" dirty="0" smtClean="0"/>
              <a:t> шта смо радили – </a:t>
            </a:r>
          </a:p>
          <a:p>
            <a:pPr algn="r"/>
            <a:r>
              <a:rPr lang="sr-Cyrl-RS" sz="2000" dirty="0" smtClean="0"/>
              <a:t>ученици именују представљено презентацијом, цртају и дају своје примере</a:t>
            </a:r>
          </a:p>
        </p:txBody>
      </p:sp>
    </p:spTree>
    <p:extLst>
      <p:ext uri="{BB962C8B-B14F-4D97-AF65-F5344CB8AC3E}">
        <p14:creationId xmlns:p14="http://schemas.microsoft.com/office/powerpoint/2010/main" val="217113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28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Преглед и структура презентација појмова</a:t>
            </a:r>
          </a:p>
          <a:p>
            <a:r>
              <a:rPr lang="sr-Cyrl-RS" sz="3200" dirty="0" smtClean="0"/>
              <a:t> аналитичке геометрије: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60020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1.Појмови аналитичке геометрије доступни на порталу Миланче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21336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2</a:t>
            </a:r>
            <a:r>
              <a:rPr lang="sr-Cyrl-RS" sz="2000" dirty="0" smtClean="0"/>
              <a:t>. Уводи део – овде ћемо се подсетити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27432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3. Главни део – овде ћемо научити – изглед и настанак појма без координатног система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3962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5</a:t>
            </a:r>
            <a:r>
              <a:rPr lang="sr-Cyrl-RS" sz="2000" dirty="0" smtClean="0"/>
              <a:t>. Главни део – овде ћемо научити – представљање појма – сликом, на српском и у математичком запису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350520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4. Главни део – овде ћемо научити – елементи појма који се обрађује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48006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6. Главни део – овде ћемо научити – представљање појма – у математичком запису, на српском и сликом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56388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7. Завршни део – где смо били, шта смо радили – ученици именују представљено презентацијом, цртају и дају своје примере</a:t>
            </a:r>
          </a:p>
        </p:txBody>
      </p:sp>
    </p:spTree>
    <p:extLst>
      <p:ext uri="{BB962C8B-B14F-4D97-AF65-F5344CB8AC3E}">
        <p14:creationId xmlns:p14="http://schemas.microsoft.com/office/powerpoint/2010/main" val="96448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33400"/>
            <a:ext cx="6139754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133600"/>
            <a:ext cx="190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2000" dirty="0" smtClean="0"/>
              <a:t>1.Појмови аналитичке геометрије доступни на порталу Миланче</a:t>
            </a:r>
          </a:p>
        </p:txBody>
      </p:sp>
    </p:spTree>
    <p:extLst>
      <p:ext uri="{BB962C8B-B14F-4D97-AF65-F5344CB8AC3E}">
        <p14:creationId xmlns:p14="http://schemas.microsoft.com/office/powerpoint/2010/main" val="241384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6162675" cy="3020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90600" y="2743200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2. Уводи део – овде ћемо се подсетити</a:t>
            </a:r>
          </a:p>
        </p:txBody>
      </p:sp>
    </p:spTree>
    <p:extLst>
      <p:ext uri="{BB962C8B-B14F-4D97-AF65-F5344CB8AC3E}">
        <p14:creationId xmlns:p14="http://schemas.microsoft.com/office/powerpoint/2010/main" val="407299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922" y="1847850"/>
            <a:ext cx="5596741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636" y="25146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2000" dirty="0" smtClean="0"/>
              <a:t>3. Главни део – </a:t>
            </a:r>
          </a:p>
          <a:p>
            <a:pPr algn="r"/>
            <a:r>
              <a:rPr lang="sr-Cyrl-RS" sz="2000" dirty="0" smtClean="0"/>
              <a:t>овде ћемо научити</a:t>
            </a:r>
          </a:p>
          <a:p>
            <a:pPr algn="r"/>
            <a:r>
              <a:rPr lang="sr-Cyrl-R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626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6415153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2286000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2000" dirty="0" smtClean="0"/>
              <a:t>3. Главни део – </a:t>
            </a:r>
          </a:p>
          <a:p>
            <a:pPr algn="r"/>
            <a:r>
              <a:rPr lang="sr-Cyrl-RS" sz="2000" dirty="0" smtClean="0"/>
              <a:t>овде ћемо научити</a:t>
            </a:r>
          </a:p>
          <a:p>
            <a:pPr algn="r"/>
            <a:r>
              <a:rPr lang="sr-Cyrl-RS" sz="2000" dirty="0" smtClean="0"/>
              <a:t> – изглед и настанак појма без координатног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343434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0391"/>
            <a:ext cx="25908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95400"/>
            <a:ext cx="643890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266700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r-Cyrl-RS" dirty="0"/>
              <a:t>4. Главни део </a:t>
            </a:r>
            <a:r>
              <a:rPr lang="sr-Cyrl-RS" dirty="0" smtClean="0"/>
              <a:t>–</a:t>
            </a:r>
          </a:p>
          <a:p>
            <a:pPr algn="r"/>
            <a:r>
              <a:rPr lang="sr-Cyrl-RS" dirty="0" smtClean="0"/>
              <a:t> </a:t>
            </a:r>
            <a:r>
              <a:rPr lang="sr-Cyrl-RS" dirty="0"/>
              <a:t>овде ћемо научити – елементи појма који се обрађује </a:t>
            </a:r>
          </a:p>
        </p:txBody>
      </p:sp>
    </p:spTree>
    <p:extLst>
      <p:ext uri="{BB962C8B-B14F-4D97-AF65-F5344CB8AC3E}">
        <p14:creationId xmlns:p14="http://schemas.microsoft.com/office/powerpoint/2010/main" val="354923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19200"/>
            <a:ext cx="6553200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52400" y="2362200"/>
            <a:ext cx="281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2000" dirty="0"/>
              <a:t>5</a:t>
            </a:r>
            <a:r>
              <a:rPr lang="sr-Cyrl-RS" sz="2000" dirty="0" smtClean="0"/>
              <a:t>. Главни део –</a:t>
            </a:r>
          </a:p>
          <a:p>
            <a:pPr algn="r"/>
            <a:r>
              <a:rPr lang="sr-Cyrl-RS" sz="2000" dirty="0" smtClean="0"/>
              <a:t> овде ћемо научити –</a:t>
            </a:r>
          </a:p>
          <a:p>
            <a:pPr algn="r"/>
            <a:r>
              <a:rPr lang="sr-Cyrl-RS" sz="2000" dirty="0" smtClean="0"/>
              <a:t> представљање појма – сликом, на српском и у математичком запису </a:t>
            </a:r>
          </a:p>
        </p:txBody>
      </p:sp>
    </p:spTree>
    <p:extLst>
      <p:ext uri="{BB962C8B-B14F-4D97-AF65-F5344CB8AC3E}">
        <p14:creationId xmlns:p14="http://schemas.microsoft.com/office/powerpoint/2010/main" val="76929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0"/>
            <a:ext cx="6105525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76200" y="2514600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2000" dirty="0" smtClean="0"/>
              <a:t>6. Главни део – </a:t>
            </a:r>
          </a:p>
          <a:p>
            <a:pPr algn="r"/>
            <a:r>
              <a:rPr lang="sr-Cyrl-RS" sz="2000" dirty="0" smtClean="0"/>
              <a:t>овде ћемо научити – </a:t>
            </a:r>
          </a:p>
          <a:p>
            <a:pPr algn="r"/>
            <a:r>
              <a:rPr lang="sr-Cyrl-RS" sz="2000" dirty="0" smtClean="0"/>
              <a:t>представљање појма – у математичком запису, на српском и сликом</a:t>
            </a:r>
          </a:p>
        </p:txBody>
      </p:sp>
    </p:spTree>
    <p:extLst>
      <p:ext uri="{BB962C8B-B14F-4D97-AF65-F5344CB8AC3E}">
        <p14:creationId xmlns:p14="http://schemas.microsoft.com/office/powerpoint/2010/main" val="325143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Spremic</dc:creator>
  <cp:lastModifiedBy>Spremic</cp:lastModifiedBy>
  <cp:revision>6</cp:revision>
  <dcterms:created xsi:type="dcterms:W3CDTF">2006-08-16T00:00:00Z</dcterms:created>
  <dcterms:modified xsi:type="dcterms:W3CDTF">2020-05-29T23:29:00Z</dcterms:modified>
</cp:coreProperties>
</file>